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72" r:id="rId2"/>
  </p:sldIdLst>
  <p:sldSz cx="6858000" cy="9906000" type="A4"/>
  <p:notesSz cx="6858000" cy="9144000"/>
  <p:defaultTextStyle>
    <a:defPPr>
      <a:defRPr lang="fr-FR"/>
    </a:defPPr>
    <a:lvl1pPr marL="0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1pPr>
    <a:lvl2pPr marL="400827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2pPr>
    <a:lvl3pPr marL="801654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3pPr>
    <a:lvl4pPr marL="1202482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4pPr>
    <a:lvl5pPr marL="1603309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5pPr>
    <a:lvl6pPr marL="2004136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6pPr>
    <a:lvl7pPr marL="2404963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7pPr>
    <a:lvl8pPr marL="2805791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8pPr>
    <a:lvl9pPr marL="3206618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1914"/>
    <a:srgbClr val="00B050"/>
    <a:srgbClr val="59B375"/>
    <a:srgbClr val="1C2125"/>
    <a:srgbClr val="929292"/>
    <a:srgbClr val="FBD4B4"/>
    <a:srgbClr val="5D001D"/>
    <a:srgbClr val="9B1750"/>
    <a:srgbClr val="E3E2DE"/>
    <a:srgbClr val="5383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09" autoAdjust="0"/>
    <p:restoredTop sz="94291" autoAdjust="0"/>
  </p:normalViewPr>
  <p:slideViewPr>
    <p:cSldViewPr snapToGrid="0" snapToObjects="1">
      <p:cViewPr>
        <p:scale>
          <a:sx n="51" d="100"/>
          <a:sy n="51" d="100"/>
        </p:scale>
        <p:origin x="1506" y="-1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-84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E60E9244-D9A2-4948-A8B9-545C195C42FF}" type="datetimeFigureOut">
              <a:rPr lang="ar-MA" smtClean="0"/>
              <a:t>17-10-1441</a:t>
            </a:fld>
            <a:endParaRPr lang="ar-M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M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M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3D016160-EAAB-42DA-81FB-BDD86292C248}" type="slidenum">
              <a:rPr lang="ar-MA" smtClean="0"/>
              <a:t>‹#›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3039974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1pPr>
    <a:lvl2pPr marL="400827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2pPr>
    <a:lvl3pPr marL="801654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3pPr>
    <a:lvl4pPr marL="1202482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4pPr>
    <a:lvl5pPr marL="1603309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5pPr>
    <a:lvl6pPr marL="2004136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6pPr>
    <a:lvl7pPr marL="2404963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7pPr>
    <a:lvl8pPr marL="2805791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8pPr>
    <a:lvl9pPr marL="3206618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8016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dirty="0"/>
              <a:t>جميع الحقوق محفوظة لموقع </a:t>
            </a:r>
            <a:r>
              <a:rPr lang="fr-FR" dirty="0"/>
              <a:t> www.bestfreecv.com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016160-EAAB-42DA-81FB-BDD86292C248}" type="slidenum">
              <a:rPr lang="ar-MA" smtClean="0"/>
              <a:t>1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504622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1" y="3077283"/>
            <a:ext cx="5829300" cy="212336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1" y="5613401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91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82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73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64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556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4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37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29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68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02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2419" y="619126"/>
            <a:ext cx="1276350" cy="131736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369" y="619126"/>
            <a:ext cx="3714750" cy="131736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75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73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3422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8"/>
          </a:xfrm>
        </p:spPr>
        <p:txBody>
          <a:bodyPr anchor="b"/>
          <a:lstStyle>
            <a:lvl1pPr marL="0" indent="0">
              <a:buNone/>
              <a:defRPr sz="1711">
                <a:solidFill>
                  <a:schemeClr val="tx1">
                    <a:tint val="75000"/>
                  </a:schemeClr>
                </a:solidFill>
              </a:defRPr>
            </a:lvl1pPr>
            <a:lvl2pPr marL="391135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2pPr>
            <a:lvl3pPr marL="782269" indent="0">
              <a:buNone/>
              <a:defRPr sz="1369">
                <a:solidFill>
                  <a:schemeClr val="tx1">
                    <a:tint val="75000"/>
                  </a:schemeClr>
                </a:solidFill>
              </a:defRPr>
            </a:lvl3pPr>
            <a:lvl4pPr marL="1173404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4pPr>
            <a:lvl5pPr marL="156453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5pPr>
            <a:lvl6pPr marL="1955673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6pPr>
            <a:lvl7pPr marL="234680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7pPr>
            <a:lvl8pPr marL="2737942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8pPr>
            <a:lvl9pPr marL="3129077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99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369" y="3602391"/>
            <a:ext cx="2495550" cy="10190338"/>
          </a:xfrm>
        </p:spPr>
        <p:txBody>
          <a:bodyPr/>
          <a:lstStyle>
            <a:lvl1pPr>
              <a:defRPr sz="2395"/>
            </a:lvl1pPr>
            <a:lvl2pPr>
              <a:defRPr sz="2053"/>
            </a:lvl2pPr>
            <a:lvl3pPr>
              <a:defRPr sz="1711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3219" y="3602391"/>
            <a:ext cx="2495550" cy="10190338"/>
          </a:xfrm>
        </p:spPr>
        <p:txBody>
          <a:bodyPr/>
          <a:lstStyle>
            <a:lvl1pPr>
              <a:defRPr sz="2395"/>
            </a:lvl1pPr>
            <a:lvl2pPr>
              <a:defRPr sz="2053"/>
            </a:lvl2pPr>
            <a:lvl3pPr>
              <a:defRPr sz="1711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9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35" indent="0">
              <a:buNone/>
              <a:defRPr sz="1711" b="1"/>
            </a:lvl2pPr>
            <a:lvl3pPr marL="782269" indent="0">
              <a:buNone/>
              <a:defRPr sz="1540" b="1"/>
            </a:lvl3pPr>
            <a:lvl4pPr marL="1173404" indent="0">
              <a:buNone/>
              <a:defRPr sz="1369" b="1"/>
            </a:lvl4pPr>
            <a:lvl5pPr marL="1564538" indent="0">
              <a:buNone/>
              <a:defRPr sz="1369" b="1"/>
            </a:lvl5pPr>
            <a:lvl6pPr marL="1955673" indent="0">
              <a:buNone/>
              <a:defRPr sz="1369" b="1"/>
            </a:lvl6pPr>
            <a:lvl7pPr marL="2346808" indent="0">
              <a:buNone/>
              <a:defRPr sz="1369" b="1"/>
            </a:lvl7pPr>
            <a:lvl8pPr marL="2737942" indent="0">
              <a:buNone/>
              <a:defRPr sz="1369" b="1"/>
            </a:lvl8pPr>
            <a:lvl9pPr marL="3129077" indent="0">
              <a:buNone/>
              <a:defRPr sz="13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7"/>
            <a:ext cx="3030141" cy="5707416"/>
          </a:xfrm>
        </p:spPr>
        <p:txBody>
          <a:bodyPr/>
          <a:lstStyle>
            <a:lvl1pPr>
              <a:defRPr sz="2053"/>
            </a:lvl1pPr>
            <a:lvl2pPr>
              <a:defRPr sz="1711"/>
            </a:lvl2pPr>
            <a:lvl3pPr>
              <a:defRPr sz="1540"/>
            </a:lvl3pPr>
            <a:lvl4pPr>
              <a:defRPr sz="1369"/>
            </a:lvl4pPr>
            <a:lvl5pPr>
              <a:defRPr sz="1369"/>
            </a:lvl5pPr>
            <a:lvl6pPr>
              <a:defRPr sz="1369"/>
            </a:lvl6pPr>
            <a:lvl7pPr>
              <a:defRPr sz="1369"/>
            </a:lvl7pPr>
            <a:lvl8pPr>
              <a:defRPr sz="1369"/>
            </a:lvl8pPr>
            <a:lvl9pPr>
              <a:defRPr sz="13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1" y="2217386"/>
            <a:ext cx="3031331" cy="924101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35" indent="0">
              <a:buNone/>
              <a:defRPr sz="1711" b="1"/>
            </a:lvl2pPr>
            <a:lvl3pPr marL="782269" indent="0">
              <a:buNone/>
              <a:defRPr sz="1540" b="1"/>
            </a:lvl3pPr>
            <a:lvl4pPr marL="1173404" indent="0">
              <a:buNone/>
              <a:defRPr sz="1369" b="1"/>
            </a:lvl4pPr>
            <a:lvl5pPr marL="1564538" indent="0">
              <a:buNone/>
              <a:defRPr sz="1369" b="1"/>
            </a:lvl5pPr>
            <a:lvl6pPr marL="1955673" indent="0">
              <a:buNone/>
              <a:defRPr sz="1369" b="1"/>
            </a:lvl6pPr>
            <a:lvl7pPr marL="2346808" indent="0">
              <a:buNone/>
              <a:defRPr sz="1369" b="1"/>
            </a:lvl7pPr>
            <a:lvl8pPr marL="2737942" indent="0">
              <a:buNone/>
              <a:defRPr sz="1369" b="1"/>
            </a:lvl8pPr>
            <a:lvl9pPr marL="3129077" indent="0">
              <a:buNone/>
              <a:defRPr sz="13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1" y="3141487"/>
            <a:ext cx="3031331" cy="5707416"/>
          </a:xfrm>
        </p:spPr>
        <p:txBody>
          <a:bodyPr/>
          <a:lstStyle>
            <a:lvl1pPr>
              <a:defRPr sz="2053"/>
            </a:lvl1pPr>
            <a:lvl2pPr>
              <a:defRPr sz="1711"/>
            </a:lvl2pPr>
            <a:lvl3pPr>
              <a:defRPr sz="1540"/>
            </a:lvl3pPr>
            <a:lvl4pPr>
              <a:defRPr sz="1369"/>
            </a:lvl4pPr>
            <a:lvl5pPr>
              <a:defRPr sz="1369"/>
            </a:lvl5pPr>
            <a:lvl6pPr>
              <a:defRPr sz="1369"/>
            </a:lvl6pPr>
            <a:lvl7pPr>
              <a:defRPr sz="1369"/>
            </a:lvl7pPr>
            <a:lvl8pPr>
              <a:defRPr sz="1369"/>
            </a:lvl8pPr>
            <a:lvl9pPr>
              <a:defRPr sz="13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79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8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15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2" y="394405"/>
            <a:ext cx="2256235" cy="1678517"/>
          </a:xfrm>
        </p:spPr>
        <p:txBody>
          <a:bodyPr anchor="b"/>
          <a:lstStyle>
            <a:lvl1pPr algn="l">
              <a:defRPr sz="1711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7"/>
            <a:ext cx="3833812" cy="8454496"/>
          </a:xfrm>
        </p:spPr>
        <p:txBody>
          <a:bodyPr/>
          <a:lstStyle>
            <a:lvl1pPr>
              <a:defRPr sz="2738"/>
            </a:lvl1pPr>
            <a:lvl2pPr>
              <a:defRPr sz="2395"/>
            </a:lvl2pPr>
            <a:lvl3pPr>
              <a:defRPr sz="2053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2" y="2072923"/>
            <a:ext cx="2256235" cy="6775980"/>
          </a:xfrm>
        </p:spPr>
        <p:txBody>
          <a:bodyPr/>
          <a:lstStyle>
            <a:lvl1pPr marL="0" indent="0">
              <a:buNone/>
              <a:defRPr sz="1198"/>
            </a:lvl1pPr>
            <a:lvl2pPr marL="391135" indent="0">
              <a:buNone/>
              <a:defRPr sz="1027"/>
            </a:lvl2pPr>
            <a:lvl3pPr marL="782269" indent="0">
              <a:buNone/>
              <a:defRPr sz="856"/>
            </a:lvl3pPr>
            <a:lvl4pPr marL="1173404" indent="0">
              <a:buNone/>
              <a:defRPr sz="770"/>
            </a:lvl4pPr>
            <a:lvl5pPr marL="1564538" indent="0">
              <a:buNone/>
              <a:defRPr sz="770"/>
            </a:lvl5pPr>
            <a:lvl6pPr marL="1955673" indent="0">
              <a:buNone/>
              <a:defRPr sz="770"/>
            </a:lvl6pPr>
            <a:lvl7pPr marL="2346808" indent="0">
              <a:buNone/>
              <a:defRPr sz="770"/>
            </a:lvl7pPr>
            <a:lvl8pPr marL="2737942" indent="0">
              <a:buNone/>
              <a:defRPr sz="770"/>
            </a:lvl8pPr>
            <a:lvl9pPr marL="3129077" indent="0">
              <a:buNone/>
              <a:defRPr sz="77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443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1711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738"/>
            </a:lvl1pPr>
            <a:lvl2pPr marL="391135" indent="0">
              <a:buNone/>
              <a:defRPr sz="2395"/>
            </a:lvl2pPr>
            <a:lvl3pPr marL="782269" indent="0">
              <a:buNone/>
              <a:defRPr sz="2053"/>
            </a:lvl3pPr>
            <a:lvl4pPr marL="1173404" indent="0">
              <a:buNone/>
              <a:defRPr sz="1711"/>
            </a:lvl4pPr>
            <a:lvl5pPr marL="1564538" indent="0">
              <a:buNone/>
              <a:defRPr sz="1711"/>
            </a:lvl5pPr>
            <a:lvl6pPr marL="1955673" indent="0">
              <a:buNone/>
              <a:defRPr sz="1711"/>
            </a:lvl6pPr>
            <a:lvl7pPr marL="2346808" indent="0">
              <a:buNone/>
              <a:defRPr sz="1711"/>
            </a:lvl7pPr>
            <a:lvl8pPr marL="2737942" indent="0">
              <a:buNone/>
              <a:defRPr sz="1711"/>
            </a:lvl8pPr>
            <a:lvl9pPr marL="3129077" indent="0">
              <a:buNone/>
              <a:defRPr sz="1711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1"/>
            <a:ext cx="4114800" cy="1162579"/>
          </a:xfrm>
        </p:spPr>
        <p:txBody>
          <a:bodyPr/>
          <a:lstStyle>
            <a:lvl1pPr marL="0" indent="0">
              <a:buNone/>
              <a:defRPr sz="1198"/>
            </a:lvl1pPr>
            <a:lvl2pPr marL="391135" indent="0">
              <a:buNone/>
              <a:defRPr sz="1027"/>
            </a:lvl2pPr>
            <a:lvl3pPr marL="782269" indent="0">
              <a:buNone/>
              <a:defRPr sz="856"/>
            </a:lvl3pPr>
            <a:lvl4pPr marL="1173404" indent="0">
              <a:buNone/>
              <a:defRPr sz="770"/>
            </a:lvl4pPr>
            <a:lvl5pPr marL="1564538" indent="0">
              <a:buNone/>
              <a:defRPr sz="770"/>
            </a:lvl5pPr>
            <a:lvl6pPr marL="1955673" indent="0">
              <a:buNone/>
              <a:defRPr sz="770"/>
            </a:lvl6pPr>
            <a:lvl7pPr marL="2346808" indent="0">
              <a:buNone/>
              <a:defRPr sz="770"/>
            </a:lvl7pPr>
            <a:lvl8pPr marL="2737942" indent="0">
              <a:buNone/>
              <a:defRPr sz="770"/>
            </a:lvl8pPr>
            <a:lvl9pPr marL="3129077" indent="0">
              <a:buNone/>
              <a:defRPr sz="77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69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1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1" y="918139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1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49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1135" rtl="0" eaLnBrk="1" latinLnBrk="0" hangingPunct="1">
        <a:spcBef>
          <a:spcPct val="0"/>
        </a:spcBef>
        <a:buNone/>
        <a:defRPr sz="37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3351" indent="-293351" algn="l" defTabSz="391135" rtl="0" eaLnBrk="1" latinLnBrk="0" hangingPunct="1">
        <a:spcBef>
          <a:spcPct val="20000"/>
        </a:spcBef>
        <a:buFont typeface="Arial"/>
        <a:buChar char="•"/>
        <a:defRPr sz="2738" kern="1200">
          <a:solidFill>
            <a:schemeClr val="tx1"/>
          </a:solidFill>
          <a:latin typeface="+mn-lt"/>
          <a:ea typeface="+mn-ea"/>
          <a:cs typeface="+mn-cs"/>
        </a:defRPr>
      </a:lvl1pPr>
      <a:lvl2pPr marL="635594" indent="-244459" algn="l" defTabSz="391135" rtl="0" eaLnBrk="1" latinLnBrk="0" hangingPunct="1">
        <a:spcBef>
          <a:spcPct val="20000"/>
        </a:spcBef>
        <a:buFont typeface="Arial"/>
        <a:buChar char="–"/>
        <a:defRPr sz="2395" kern="1200">
          <a:solidFill>
            <a:schemeClr val="tx1"/>
          </a:solidFill>
          <a:latin typeface="+mn-lt"/>
          <a:ea typeface="+mn-ea"/>
          <a:cs typeface="+mn-cs"/>
        </a:defRPr>
      </a:lvl2pPr>
      <a:lvl3pPr marL="977837" indent="-195567" algn="l" defTabSz="391135" rtl="0" eaLnBrk="1" latinLnBrk="0" hangingPunct="1">
        <a:spcBef>
          <a:spcPct val="20000"/>
        </a:spcBef>
        <a:buFont typeface="Arial"/>
        <a:buChar char="•"/>
        <a:defRPr sz="2053" kern="1200">
          <a:solidFill>
            <a:schemeClr val="tx1"/>
          </a:solidFill>
          <a:latin typeface="+mn-lt"/>
          <a:ea typeface="+mn-ea"/>
          <a:cs typeface="+mn-cs"/>
        </a:defRPr>
      </a:lvl3pPr>
      <a:lvl4pPr marL="1368971" indent="-195567" algn="l" defTabSz="391135" rtl="0" eaLnBrk="1" latinLnBrk="0" hangingPunct="1">
        <a:spcBef>
          <a:spcPct val="20000"/>
        </a:spcBef>
        <a:buFont typeface="Arial"/>
        <a:buChar char="–"/>
        <a:defRPr sz="1711" kern="1200">
          <a:solidFill>
            <a:schemeClr val="tx1"/>
          </a:solidFill>
          <a:latin typeface="+mn-lt"/>
          <a:ea typeface="+mn-ea"/>
          <a:cs typeface="+mn-cs"/>
        </a:defRPr>
      </a:lvl4pPr>
      <a:lvl5pPr marL="1760106" indent="-195567" algn="l" defTabSz="391135" rtl="0" eaLnBrk="1" latinLnBrk="0" hangingPunct="1">
        <a:spcBef>
          <a:spcPct val="20000"/>
        </a:spcBef>
        <a:buFont typeface="Arial"/>
        <a:buChar char="»"/>
        <a:defRPr sz="1711" kern="1200">
          <a:solidFill>
            <a:schemeClr val="tx1"/>
          </a:solidFill>
          <a:latin typeface="+mn-lt"/>
          <a:ea typeface="+mn-ea"/>
          <a:cs typeface="+mn-cs"/>
        </a:defRPr>
      </a:lvl5pPr>
      <a:lvl6pPr marL="2151240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6pPr>
      <a:lvl7pPr marL="2542375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7pPr>
      <a:lvl8pPr marL="2933510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8pPr>
      <a:lvl9pPr marL="3324644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1pPr>
      <a:lvl2pPr marL="391135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2pPr>
      <a:lvl3pPr marL="782269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3pPr>
      <a:lvl4pPr marL="1173404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4pPr>
      <a:lvl5pPr marL="1564538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5pPr>
      <a:lvl6pPr marL="1955673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6pPr>
      <a:lvl7pPr marL="2346808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7pPr>
      <a:lvl8pPr marL="2737942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8pPr>
      <a:lvl9pPr marL="3129077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11" Type="http://schemas.openxmlformats.org/officeDocument/2006/relationships/image" Target="../media/image5.jpeg"/><Relationship Id="rId5" Type="http://schemas.openxmlformats.org/officeDocument/2006/relationships/image" Target="../media/image2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E2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1BBCC615-5718-4F2E-8B95-2A29F68F2087}"/>
              </a:ext>
            </a:extLst>
          </p:cNvPr>
          <p:cNvSpPr/>
          <p:nvPr/>
        </p:nvSpPr>
        <p:spPr>
          <a:xfrm>
            <a:off x="0" y="1729991"/>
            <a:ext cx="2299830" cy="8184506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1D512D5-730D-4433-83BD-F125FF3C4E0F}"/>
              </a:ext>
            </a:extLst>
          </p:cNvPr>
          <p:cNvSpPr/>
          <p:nvPr/>
        </p:nvSpPr>
        <p:spPr>
          <a:xfrm>
            <a:off x="1" y="0"/>
            <a:ext cx="6858000" cy="1890641"/>
          </a:xfrm>
          <a:prstGeom prst="rect">
            <a:avLst/>
          </a:prstGeom>
          <a:solidFill>
            <a:srgbClr val="24191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6C7662E8-67B2-4E41-A1D4-5783B860A03E}"/>
              </a:ext>
            </a:extLst>
          </p:cNvPr>
          <p:cNvGrpSpPr/>
          <p:nvPr/>
        </p:nvGrpSpPr>
        <p:grpSpPr>
          <a:xfrm>
            <a:off x="173950" y="2369531"/>
            <a:ext cx="2042430" cy="1347330"/>
            <a:chOff x="2511759" y="776098"/>
            <a:chExt cx="2042430" cy="1347330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492D22F7-2E7E-41AF-923C-D331597390DA}"/>
                </a:ext>
              </a:extLst>
            </p:cNvPr>
            <p:cNvGrpSpPr/>
            <p:nvPr/>
          </p:nvGrpSpPr>
          <p:grpSpPr>
            <a:xfrm>
              <a:off x="2516295" y="1815452"/>
              <a:ext cx="307976" cy="307976"/>
              <a:chOff x="2516295" y="1815452"/>
              <a:chExt cx="307976" cy="307976"/>
            </a:xfrm>
          </p:grpSpPr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6E6485BC-7ADD-41C4-9C58-819F48D9E03E}"/>
                  </a:ext>
                </a:extLst>
              </p:cNvPr>
              <p:cNvSpPr/>
              <p:nvPr/>
            </p:nvSpPr>
            <p:spPr>
              <a:xfrm>
                <a:off x="2516295" y="1815452"/>
                <a:ext cx="307976" cy="3079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 rtl="1"/>
                <a:endParaRPr lang="fr-FR" sz="1350" dirty="0">
                  <a:latin typeface="Mothanna" panose="02000503000000000000" pitchFamily="2" charset="-78"/>
                  <a:cs typeface="Mothanna" panose="02000503000000000000" pitchFamily="2" charset="-78"/>
                </a:endParaRPr>
              </a:p>
            </p:txBody>
          </p:sp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D2CDAF7E-D5E9-463E-836C-94B21D2AF353}"/>
                  </a:ext>
                </a:extLst>
              </p:cNvPr>
              <p:cNvPicPr/>
              <p:nvPr/>
            </p:nvPicPr>
            <p:blipFill>
              <a:blip r:embed="rId3" cstate="screen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rightnessContrast bright="-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 bwMode="auto">
              <a:xfrm>
                <a:off x="2592543" y="1872790"/>
                <a:ext cx="153988" cy="15398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B1B5532-60A2-4941-A2B2-1B8A929D15BD}"/>
                </a:ext>
              </a:extLst>
            </p:cNvPr>
            <p:cNvGrpSpPr/>
            <p:nvPr/>
          </p:nvGrpSpPr>
          <p:grpSpPr>
            <a:xfrm>
              <a:off x="2511759" y="776098"/>
              <a:ext cx="307976" cy="307976"/>
              <a:chOff x="2511759" y="776098"/>
              <a:chExt cx="307976" cy="307976"/>
            </a:xfrm>
          </p:grpSpPr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11F2B92E-26A2-464C-BC75-BBDBF40ABBF8}"/>
                  </a:ext>
                </a:extLst>
              </p:cNvPr>
              <p:cNvSpPr/>
              <p:nvPr/>
            </p:nvSpPr>
            <p:spPr>
              <a:xfrm>
                <a:off x="2511759" y="776098"/>
                <a:ext cx="307976" cy="3079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 rtl="1"/>
                <a:endParaRPr lang="fr-FR" sz="1350" dirty="0">
                  <a:latin typeface="Mothanna" panose="02000503000000000000" pitchFamily="2" charset="-78"/>
                  <a:cs typeface="Mothanna" panose="02000503000000000000" pitchFamily="2" charset="-78"/>
                </a:endParaRPr>
              </a:p>
            </p:txBody>
          </p:sp>
          <p:pic>
            <p:nvPicPr>
              <p:cNvPr id="13" name="Picture 12">
                <a:extLst>
                  <a:ext uri="{FF2B5EF4-FFF2-40B4-BE49-F238E27FC236}">
                    <a16:creationId xmlns:a16="http://schemas.microsoft.com/office/drawing/2014/main" id="{206DEDF3-247F-43C9-864A-2844EEFE65D6}"/>
                  </a:ext>
                </a:extLst>
              </p:cNvPr>
              <p:cNvPicPr/>
              <p:nvPr/>
            </p:nvPicPr>
            <p:blipFill>
              <a:blip r:embed="rId5" cstate="screen">
                <a:duotone>
                  <a:prstClr val="black"/>
                  <a:schemeClr val="tx1">
                    <a:tint val="45000"/>
                    <a:satMod val="400000"/>
                  </a:scheme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sharpenSoften amount="-4000"/>
                        </a14:imgEffect>
                        <a14:imgEffect>
                          <a14:brightnessContrast bright="-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 bwMode="auto">
              <a:xfrm>
                <a:off x="2588534" y="849733"/>
                <a:ext cx="154426" cy="154426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138B5AF1-41BB-43CE-A9BA-C74187E0E913}"/>
                </a:ext>
              </a:extLst>
            </p:cNvPr>
            <p:cNvGrpSpPr/>
            <p:nvPr/>
          </p:nvGrpSpPr>
          <p:grpSpPr>
            <a:xfrm>
              <a:off x="2511759" y="1124882"/>
              <a:ext cx="307976" cy="307976"/>
              <a:chOff x="2511759" y="1124882"/>
              <a:chExt cx="307976" cy="307976"/>
            </a:xfrm>
          </p:grpSpPr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49D1AD9D-078B-4E7C-ACD3-9AB58BDD087F}"/>
                  </a:ext>
                </a:extLst>
              </p:cNvPr>
              <p:cNvSpPr/>
              <p:nvPr/>
            </p:nvSpPr>
            <p:spPr>
              <a:xfrm>
                <a:off x="2511759" y="1124882"/>
                <a:ext cx="307976" cy="3079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 rtl="1"/>
                <a:endParaRPr lang="fr-FR" sz="1350" dirty="0">
                  <a:latin typeface="Mothanna" panose="02000503000000000000" pitchFamily="2" charset="-78"/>
                  <a:cs typeface="Mothanna" panose="02000503000000000000" pitchFamily="2" charset="-78"/>
                </a:endParaRPr>
              </a:p>
            </p:txBody>
          </p:sp>
          <p:pic>
            <p:nvPicPr>
              <p:cNvPr id="14" name="Picture 13">
                <a:extLst>
                  <a:ext uri="{FF2B5EF4-FFF2-40B4-BE49-F238E27FC236}">
                    <a16:creationId xmlns:a16="http://schemas.microsoft.com/office/drawing/2014/main" id="{07939A1F-B151-4FA0-8610-FA657EE53204}"/>
                  </a:ext>
                </a:extLst>
              </p:cNvPr>
              <p:cNvPicPr/>
              <p:nvPr/>
            </p:nvPicPr>
            <p:blipFill>
              <a:blip r:embed="rId7" cstate="screen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rightnessContrast bright="-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 bwMode="auto">
              <a:xfrm>
                <a:off x="2586662" y="1192449"/>
                <a:ext cx="163285" cy="16328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5A292A8B-27F0-4AAB-9E19-720C675551DA}"/>
                </a:ext>
              </a:extLst>
            </p:cNvPr>
            <p:cNvGrpSpPr/>
            <p:nvPr/>
          </p:nvGrpSpPr>
          <p:grpSpPr>
            <a:xfrm>
              <a:off x="2511759" y="1469660"/>
              <a:ext cx="307976" cy="307976"/>
              <a:chOff x="2511759" y="1469660"/>
              <a:chExt cx="307976" cy="307976"/>
            </a:xfrm>
          </p:grpSpPr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158D5634-6E0B-4E5F-9506-48BB2D25D287}"/>
                  </a:ext>
                </a:extLst>
              </p:cNvPr>
              <p:cNvSpPr/>
              <p:nvPr/>
            </p:nvSpPr>
            <p:spPr>
              <a:xfrm>
                <a:off x="2511759" y="1469660"/>
                <a:ext cx="307976" cy="3079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 rtl="1"/>
                <a:endParaRPr lang="fr-FR" sz="1350" dirty="0">
                  <a:latin typeface="Mothanna" panose="02000503000000000000" pitchFamily="2" charset="-78"/>
                  <a:cs typeface="Mothanna" panose="02000503000000000000" pitchFamily="2" charset="-78"/>
                </a:endParaRPr>
              </a:p>
            </p:txBody>
          </p:sp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9F7FC1EA-3D58-4A48-A2B7-4AA840F554D8}"/>
                  </a:ext>
                </a:extLst>
              </p:cNvPr>
              <p:cNvPicPr/>
              <p:nvPr/>
            </p:nvPicPr>
            <p:blipFill>
              <a:blip r:embed="rId9" cstate="screen">
                <a:extLst>
                  <a:ext uri="{BEBA8EAE-BF5A-486C-A8C5-ECC9F3942E4B}">
                    <a14:imgProps xmlns:a14="http://schemas.microsoft.com/office/drawing/2010/main">
                      <a14:imgLayer r:embed="rId10">
                        <a14:imgEffect>
                          <a14:brightnessContrast bright="-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 bwMode="auto">
              <a:xfrm>
                <a:off x="2586661" y="1534789"/>
                <a:ext cx="153988" cy="15398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15FCA785-78B7-479E-BD6E-69514353715E}"/>
                </a:ext>
              </a:extLst>
            </p:cNvPr>
            <p:cNvGrpSpPr/>
            <p:nvPr/>
          </p:nvGrpSpPr>
          <p:grpSpPr>
            <a:xfrm>
              <a:off x="2817984" y="865118"/>
              <a:ext cx="1736205" cy="1228106"/>
              <a:chOff x="2817984" y="865118"/>
              <a:chExt cx="1736205" cy="1228106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10EC7F5C-98F0-4FC6-A595-6BADB3F56731}"/>
                  </a:ext>
                </a:extLst>
              </p:cNvPr>
              <p:cNvSpPr/>
              <p:nvPr/>
            </p:nvSpPr>
            <p:spPr>
              <a:xfrm>
                <a:off x="2817984" y="1565680"/>
                <a:ext cx="1736205" cy="122582"/>
              </a:xfrm>
              <a:prstGeom prst="rect">
                <a:avLst/>
              </a:prstGeom>
              <a:solidFill>
                <a:schemeClr val="bg1">
                  <a:lumMod val="75000"/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8226" tIns="39113" rIns="78226" bIns="3911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rtl="1">
                  <a:lnSpc>
                    <a:spcPct val="107000"/>
                  </a:lnSpc>
                  <a:spcAft>
                    <a:spcPts val="684"/>
                  </a:spcAft>
                </a:pPr>
                <a:r>
                  <a:rPr lang="fr-MA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27 </a:t>
                </a:r>
                <a:r>
                  <a:rPr lang="fr-MA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Years</a:t>
                </a:r>
                <a:r>
                  <a:rPr lang="fr-MA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Old</a:t>
                </a:r>
                <a:endParaRPr lang="fr-FR" sz="800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23A3F6EE-4097-4F4E-9435-9C8C3FB770ED}"/>
                  </a:ext>
                </a:extLst>
              </p:cNvPr>
              <p:cNvSpPr/>
              <p:nvPr/>
            </p:nvSpPr>
            <p:spPr>
              <a:xfrm>
                <a:off x="2819735" y="865118"/>
                <a:ext cx="1714683" cy="115057"/>
              </a:xfrm>
              <a:prstGeom prst="rect">
                <a:avLst/>
              </a:prstGeom>
              <a:solidFill>
                <a:schemeClr val="bg1">
                  <a:lumMod val="75000"/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8226" tIns="39113" rIns="78226" bIns="3911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rtl="1">
                  <a:lnSpc>
                    <a:spcPct val="107000"/>
                  </a:lnSpc>
                  <a:spcAft>
                    <a:spcPts val="684"/>
                  </a:spcAft>
                </a:pPr>
                <a:r>
                  <a:rPr lang="fr-FR" sz="898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+2126-00-00-00-00</a:t>
                </a:r>
                <a:endParaRPr lang="fr-FR" sz="856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350D0762-0E3B-4AF2-B1B6-28ED4C743FD1}"/>
                  </a:ext>
                </a:extLst>
              </p:cNvPr>
              <p:cNvSpPr/>
              <p:nvPr/>
            </p:nvSpPr>
            <p:spPr>
              <a:xfrm>
                <a:off x="2819735" y="1197074"/>
                <a:ext cx="1710147" cy="145165"/>
              </a:xfrm>
              <a:prstGeom prst="rect">
                <a:avLst/>
              </a:prstGeom>
              <a:solidFill>
                <a:schemeClr val="bg1">
                  <a:lumMod val="75000"/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8226" tIns="39113" rIns="78226" bIns="3911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rtl="1">
                  <a:lnSpc>
                    <a:spcPct val="107000"/>
                  </a:lnSpc>
                  <a:spcAft>
                    <a:spcPts val="684"/>
                  </a:spcAft>
                </a:pPr>
                <a:r>
                  <a:rPr lang="fr-FR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Bahla.works@gmail.com</a:t>
                </a: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A9884F28-E7EB-426A-8748-515B0F011BA1}"/>
                  </a:ext>
                </a:extLst>
              </p:cNvPr>
              <p:cNvSpPr/>
              <p:nvPr/>
            </p:nvSpPr>
            <p:spPr>
              <a:xfrm>
                <a:off x="2817985" y="1859320"/>
                <a:ext cx="1716434" cy="233904"/>
              </a:xfrm>
              <a:prstGeom prst="rect">
                <a:avLst/>
              </a:prstGeom>
              <a:solidFill>
                <a:schemeClr val="bg1">
                  <a:lumMod val="75000"/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8226" tIns="39113" rIns="78226" bIns="39113" numCol="1" spcCol="0" rtlCol="0" fromWordArt="0" anchor="ctr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rtl="1">
                  <a:lnSpc>
                    <a:spcPct val="107000"/>
                  </a:lnSpc>
                  <a:spcAft>
                    <a:spcPts val="684"/>
                  </a:spcAft>
                </a:pPr>
                <a:r>
                  <a:rPr lang="fr-MA" sz="941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Rabat, Morocco</a:t>
                </a:r>
              </a:p>
            </p:txBody>
          </p:sp>
        </p:grp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CFE1A68E-4885-45C6-AD66-C865D668E886}"/>
              </a:ext>
            </a:extLst>
          </p:cNvPr>
          <p:cNvSpPr/>
          <p:nvPr/>
        </p:nvSpPr>
        <p:spPr>
          <a:xfrm>
            <a:off x="3154165" y="4883480"/>
            <a:ext cx="2914394" cy="324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>
              <a:lnSpc>
                <a:spcPct val="107000"/>
              </a:lnSpc>
              <a:spcAft>
                <a:spcPts val="684"/>
              </a:spcAft>
              <a:buSzPct val="150000"/>
            </a:pPr>
            <a:r>
              <a:rPr lang="fr-MA" sz="1369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WORK EXPERIENCE</a:t>
            </a:r>
            <a:endParaRPr lang="ar-MA" sz="1369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6BA2BA3-3A20-48E2-AE94-D9D62FF72A37}"/>
              </a:ext>
            </a:extLst>
          </p:cNvPr>
          <p:cNvSpPr/>
          <p:nvPr/>
        </p:nvSpPr>
        <p:spPr>
          <a:xfrm>
            <a:off x="3195620" y="2052309"/>
            <a:ext cx="2914394" cy="324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MA" sz="1369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EDUCATION</a:t>
            </a:r>
            <a:endParaRPr lang="fr-FR" sz="1711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82838A2-C8F7-48EC-AAD9-0BDF35CF634C}"/>
              </a:ext>
            </a:extLst>
          </p:cNvPr>
          <p:cNvSpPr/>
          <p:nvPr/>
        </p:nvSpPr>
        <p:spPr>
          <a:xfrm>
            <a:off x="93953" y="4012367"/>
            <a:ext cx="2124321" cy="324000"/>
          </a:xfrm>
          <a:prstGeom prst="rect">
            <a:avLst/>
          </a:prstGeom>
          <a:solidFill>
            <a:srgbClr val="241914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MA" sz="1369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APPLICATION SKILLS</a:t>
            </a:r>
            <a:endParaRPr lang="fr-FR" sz="1369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926225B1-92EE-4A0C-AC6B-949FFF2515BB}"/>
              </a:ext>
            </a:extLst>
          </p:cNvPr>
          <p:cNvSpPr/>
          <p:nvPr/>
        </p:nvSpPr>
        <p:spPr>
          <a:xfrm>
            <a:off x="87238" y="7069722"/>
            <a:ext cx="2124837" cy="324000"/>
          </a:xfrm>
          <a:prstGeom prst="rect">
            <a:avLst/>
          </a:prstGeom>
          <a:solidFill>
            <a:srgbClr val="241914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tabLst>
                <a:tab pos="1790700" algn="l"/>
              </a:tabLst>
            </a:pPr>
            <a:r>
              <a:rPr lang="fr-MA" sz="1369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LANGUAGE</a:t>
            </a:r>
            <a:endParaRPr lang="fr-FR" sz="1369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D05CE0DC-1740-4CB7-A7C6-B0E73659B557}"/>
              </a:ext>
            </a:extLst>
          </p:cNvPr>
          <p:cNvSpPr/>
          <p:nvPr/>
        </p:nvSpPr>
        <p:spPr>
          <a:xfrm>
            <a:off x="85427" y="8312780"/>
            <a:ext cx="2124320" cy="324000"/>
          </a:xfrm>
          <a:prstGeom prst="rect">
            <a:avLst/>
          </a:prstGeom>
          <a:solidFill>
            <a:srgbClr val="241914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5854" algn="ctr">
              <a:lnSpc>
                <a:spcPct val="107000"/>
              </a:lnSpc>
              <a:spcAft>
                <a:spcPts val="684"/>
              </a:spcAft>
            </a:pPr>
            <a:r>
              <a:rPr lang="fr-MA" sz="1369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HOBBIES</a:t>
            </a:r>
            <a:endParaRPr lang="fr-FR" sz="1369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23" name="Table 122">
            <a:extLst>
              <a:ext uri="{FF2B5EF4-FFF2-40B4-BE49-F238E27FC236}">
                <a16:creationId xmlns:a16="http://schemas.microsoft.com/office/drawing/2014/main" id="{4ABB13AA-1BD1-4E3F-A249-F12416CFB988}"/>
              </a:ext>
            </a:extLst>
          </p:cNvPr>
          <p:cNvGraphicFramePr>
            <a:graphicFrameLocks noGrp="1"/>
          </p:cNvGraphicFramePr>
          <p:nvPr/>
        </p:nvGraphicFramePr>
        <p:xfrm>
          <a:off x="74426" y="8736227"/>
          <a:ext cx="1931918" cy="831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1918">
                  <a:extLst>
                    <a:ext uri="{9D8B030D-6E8A-4147-A177-3AD203B41FA5}">
                      <a16:colId xmlns:a16="http://schemas.microsoft.com/office/drawing/2014/main" val="1372251140"/>
                    </a:ext>
                  </a:extLst>
                </a:gridCol>
              </a:tblGrid>
              <a:tr h="265687">
                <a:tc>
                  <a:txBody>
                    <a:bodyPr/>
                    <a:lstStyle/>
                    <a:p>
                      <a:pPr marL="0" indent="0" algn="l" defTabSz="400827" rtl="1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MA" sz="700" b="1" kern="120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CINÉMA</a:t>
                      </a:r>
                    </a:p>
                    <a:p>
                      <a:pPr marL="0" indent="0" algn="l" defTabSz="400827" rtl="1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MA" sz="700" b="1" kern="120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MUSIC</a:t>
                      </a:r>
                    </a:p>
                    <a:p>
                      <a:pPr marL="0" indent="0" algn="l" defTabSz="400827" rtl="1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MA" sz="700" b="1" kern="120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GAMES</a:t>
                      </a:r>
                    </a:p>
                    <a:p>
                      <a:pPr marL="0" indent="0" algn="l" defTabSz="400827" rtl="1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MA" sz="700" b="1" kern="120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BOOKS</a:t>
                      </a:r>
                      <a:endParaRPr lang="fr-FR" sz="700" b="1" kern="1200" dirty="0">
                        <a:solidFill>
                          <a:schemeClr val="bg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78226" marR="78226" marT="39113" marB="391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5898544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D62D3907-A2B9-4358-9122-0DE82E7203AC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5816" y="93857"/>
            <a:ext cx="1879603" cy="1719612"/>
          </a:xfrm>
          <a:prstGeom prst="rect">
            <a:avLst/>
          </a:prstGeom>
          <a:solidFill>
            <a:srgbClr val="DDDDDB"/>
          </a:solidFill>
          <a:ln w="31750" cmpd="sng">
            <a:solidFill>
              <a:srgbClr val="00B050"/>
            </a:solidFill>
            <a:prstDash val="solid"/>
          </a:ln>
        </p:spPr>
      </p:pic>
      <p:sp>
        <p:nvSpPr>
          <p:cNvPr id="46" name="Rectangle 45">
            <a:extLst>
              <a:ext uri="{FF2B5EF4-FFF2-40B4-BE49-F238E27FC236}">
                <a16:creationId xmlns:a16="http://schemas.microsoft.com/office/drawing/2014/main" id="{28B23A1B-F5E7-4506-8705-78F503D72B49}"/>
              </a:ext>
            </a:extLst>
          </p:cNvPr>
          <p:cNvSpPr/>
          <p:nvPr/>
        </p:nvSpPr>
        <p:spPr>
          <a:xfrm>
            <a:off x="87754" y="1961980"/>
            <a:ext cx="2124321" cy="324000"/>
          </a:xfrm>
          <a:prstGeom prst="rect">
            <a:avLst/>
          </a:prstGeom>
          <a:solidFill>
            <a:srgbClr val="241914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MA" sz="1369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CONTACT</a:t>
            </a:r>
            <a:endParaRPr lang="fr-FR" sz="1369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0600902-D107-4E20-BD3A-25E8A5DEA347}"/>
              </a:ext>
            </a:extLst>
          </p:cNvPr>
          <p:cNvSpPr/>
          <p:nvPr/>
        </p:nvSpPr>
        <p:spPr>
          <a:xfrm>
            <a:off x="3154165" y="8882620"/>
            <a:ext cx="2914394" cy="324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>
              <a:lnSpc>
                <a:spcPct val="107000"/>
              </a:lnSpc>
              <a:spcAft>
                <a:spcPts val="684"/>
              </a:spcAft>
              <a:buSzPct val="150000"/>
            </a:pPr>
            <a:r>
              <a:rPr lang="fr-MA" sz="1369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AWARDS</a:t>
            </a:r>
            <a:endParaRPr lang="ar-MA" sz="1369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BFB5EC7D-9AD3-43B7-9D9F-D0CAF5D07997}"/>
              </a:ext>
            </a:extLst>
          </p:cNvPr>
          <p:cNvGrpSpPr/>
          <p:nvPr/>
        </p:nvGrpSpPr>
        <p:grpSpPr>
          <a:xfrm>
            <a:off x="2179563" y="200687"/>
            <a:ext cx="4320147" cy="1353960"/>
            <a:chOff x="2179563" y="200687"/>
            <a:chExt cx="4320147" cy="1353960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1C3EE4EF-222A-439A-A83F-93A8F5E514FA}"/>
                </a:ext>
              </a:extLst>
            </p:cNvPr>
            <p:cNvSpPr/>
            <p:nvPr/>
          </p:nvSpPr>
          <p:spPr>
            <a:xfrm>
              <a:off x="2179563" y="200687"/>
              <a:ext cx="4233488" cy="65562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82918" tIns="41459" rIns="82918" bIns="4145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80000"/>
                </a:lnSpc>
              </a:pPr>
              <a:r>
                <a:rPr lang="fr-FR" sz="3990" b="1" dirty="0">
                  <a:solidFill>
                    <a:schemeClr val="bg1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JONATA BAHLA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BE636B6A-2301-4300-8F79-899330FD796D}"/>
                </a:ext>
              </a:extLst>
            </p:cNvPr>
            <p:cNvSpPr/>
            <p:nvPr/>
          </p:nvSpPr>
          <p:spPr>
            <a:xfrm>
              <a:off x="2231151" y="772055"/>
              <a:ext cx="2155865" cy="207676"/>
            </a:xfrm>
            <a:prstGeom prst="rect">
              <a:avLst/>
            </a:prstGeom>
            <a:solidFill>
              <a:schemeClr val="bg1">
                <a:lumMod val="75000"/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82918" tIns="41459" rIns="82918" bIns="4145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725"/>
                </a:spcAft>
              </a:pPr>
              <a:r>
                <a:rPr lang="fr-FR" sz="11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POSITION TITLE</a:t>
              </a:r>
            </a:p>
          </p:txBody>
        </p:sp>
        <p:sp>
          <p:nvSpPr>
            <p:cNvPr id="56" name="Text Box 5">
              <a:extLst>
                <a:ext uri="{FF2B5EF4-FFF2-40B4-BE49-F238E27FC236}">
                  <a16:creationId xmlns:a16="http://schemas.microsoft.com/office/drawing/2014/main" id="{63FC28B8-52E7-4A21-97A6-8E9008431D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18274" y="911598"/>
              <a:ext cx="4281436" cy="643049"/>
            </a:xfrm>
            <a:prstGeom prst="snip1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2918" tIns="41459" rIns="82918" bIns="41459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just"/>
              <a:r>
                <a:rPr lang="en-US" sz="1100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Describe in a few lines your career path, your key skills for the position and your career goals. This is actually an introduction to your cover letter.</a:t>
              </a:r>
              <a:endParaRPr lang="fr-FR" sz="11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58" name="Subtitle 2">
            <a:extLst>
              <a:ext uri="{FF2B5EF4-FFF2-40B4-BE49-F238E27FC236}">
                <a16:creationId xmlns:a16="http://schemas.microsoft.com/office/drawing/2014/main" id="{599C32E2-D5A1-4812-A9D2-A224007171B6}"/>
              </a:ext>
            </a:extLst>
          </p:cNvPr>
          <p:cNvSpPr/>
          <p:nvPr/>
        </p:nvSpPr>
        <p:spPr>
          <a:xfrm>
            <a:off x="2353020" y="2529752"/>
            <a:ext cx="4485930" cy="2095409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82918" tIns="41459" rIns="82918" bIns="41459" anchor="t" anchorCtr="0" compatLnSpc="0">
            <a:noAutofit/>
          </a:bodyPr>
          <a:lstStyle/>
          <a:p>
            <a:pPr marL="164108" indent="-164108" fontAlgn="base">
              <a:lnSpc>
                <a:spcPct val="107000"/>
              </a:lnSpc>
              <a:buFont typeface="Wingdings" panose="05000000000000000000" pitchFamily="2" charset="2"/>
              <a:buChar char="§"/>
              <a:tabLst>
                <a:tab pos="164108" algn="l"/>
              </a:tabLst>
            </a:pPr>
            <a:r>
              <a:rPr lang="en-US" sz="1088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UNIVERSITY OF LOREX </a:t>
            </a:r>
            <a:r>
              <a:rPr lang="en-US" sz="1088" b="1" dirty="0">
                <a:solidFill>
                  <a:srgbClr val="09182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| </a:t>
            </a:r>
            <a:r>
              <a:rPr lang="en-US" sz="1088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Jan 2014 To Dec 2016</a:t>
            </a:r>
            <a:endParaRPr lang="en-US" sz="1088" b="1" dirty="0">
              <a:solidFill>
                <a:srgbClr val="09182D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088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MASTERS DEGREE</a:t>
            </a:r>
          </a:p>
          <a:p>
            <a:pPr marL="164108"/>
            <a:r>
              <a:rPr lang="en-US" sz="99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r>
              <a:rPr lang="en-US" sz="99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has been the industry's standard dummy </a:t>
            </a:r>
            <a:r>
              <a:rPr lang="en-US" sz="99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99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xt</a:t>
            </a:r>
            <a:r>
              <a:rPr lang="en-US" sz="99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ever since the 1500s Lorem Ipsum is simply dummy</a:t>
            </a:r>
          </a:p>
          <a:p>
            <a:pPr fontAlgn="base">
              <a:lnSpc>
                <a:spcPct val="107000"/>
              </a:lnSpc>
            </a:pPr>
            <a:endParaRPr lang="en-US" sz="1088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fontAlgn="base">
              <a:lnSpc>
                <a:spcPct val="107000"/>
              </a:lnSpc>
            </a:pPr>
            <a:r>
              <a:rPr lang="en-US" sz="1088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UNIVERSITY OF LOREX </a:t>
            </a:r>
            <a:r>
              <a:rPr lang="en-US" sz="127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| </a:t>
            </a:r>
            <a:r>
              <a:rPr lang="en-US" sz="1088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Jan 2014 To Dec 2016</a:t>
            </a:r>
          </a:p>
          <a:p>
            <a:r>
              <a:rPr lang="en-US" sz="1088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BACHELOR</a:t>
            </a:r>
          </a:p>
          <a:p>
            <a:pPr marL="164108"/>
            <a:r>
              <a:rPr lang="en-US" sz="99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r>
              <a:rPr lang="en-US" sz="99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has been the industry's standard dummy </a:t>
            </a:r>
            <a:r>
              <a:rPr lang="en-US" sz="99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99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xt</a:t>
            </a:r>
            <a:r>
              <a:rPr lang="en-US" sz="99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ever since the 1500s Lorem Ipsum is simply dummy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0CEA0946-FA7D-45AE-9402-6FE38B1A8BF9}"/>
              </a:ext>
            </a:extLst>
          </p:cNvPr>
          <p:cNvSpPr/>
          <p:nvPr/>
        </p:nvSpPr>
        <p:spPr>
          <a:xfrm>
            <a:off x="2353020" y="5343998"/>
            <a:ext cx="4485930" cy="325876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82918" tIns="41459" rIns="82918" bIns="41459" anchor="t" anchorCtr="0" compatLnSpc="0">
            <a:noAutofit/>
          </a:bodyPr>
          <a:lstStyle/>
          <a:p>
            <a:pPr marL="164108" indent="-164108">
              <a:buFont typeface="Wingdings" panose="05000000000000000000" pitchFamily="2" charset="2"/>
              <a:buChar char="§"/>
            </a:pPr>
            <a:r>
              <a:rPr lang="en-US" sz="1088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CREATIVE DESIGNER</a:t>
            </a:r>
            <a:endParaRPr lang="fr-FR" sz="952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27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CMYK LTD | Jan 2030 To Dec 2032</a:t>
            </a:r>
          </a:p>
          <a:p>
            <a:pPr marL="164108"/>
            <a:r>
              <a:rPr lang="en-US" sz="99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r>
              <a:rPr lang="en-US" sz="99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has been the industry's standard dummy </a:t>
            </a:r>
            <a:r>
              <a:rPr lang="en-US" sz="99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99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xt</a:t>
            </a:r>
            <a:r>
              <a:rPr lang="en-US" sz="99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ever since the 1500s Lorem Ipsum is simply dummy</a:t>
            </a:r>
          </a:p>
          <a:p>
            <a:pPr marL="164108"/>
            <a:endParaRPr lang="fr-FR" sz="1088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64108" indent="-164108">
              <a:buFont typeface="Wingdings" panose="05000000000000000000" pitchFamily="2" charset="2"/>
              <a:buChar char="§"/>
            </a:pPr>
            <a:r>
              <a:rPr lang="en-US" sz="1088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CREATIVE DESIGNER</a:t>
            </a:r>
            <a:endParaRPr lang="fr-FR" sz="952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27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CMYK LTD | Jan 2030 To Dec 2032</a:t>
            </a:r>
          </a:p>
          <a:p>
            <a:pPr marL="164108"/>
            <a:r>
              <a:rPr lang="en-US" sz="99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r>
              <a:rPr lang="en-US" sz="99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has been the industry's standard dummy </a:t>
            </a:r>
            <a:r>
              <a:rPr lang="en-US" sz="99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99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xt</a:t>
            </a:r>
            <a:r>
              <a:rPr lang="en-US" sz="99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ever since the 1500s Lorem Ipsum is simply dummy</a:t>
            </a:r>
          </a:p>
          <a:p>
            <a:pPr marL="164108"/>
            <a:endParaRPr lang="fr-FR" sz="1088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64108" indent="-164108">
              <a:buFont typeface="Wingdings" panose="05000000000000000000" pitchFamily="2" charset="2"/>
              <a:buChar char="§"/>
            </a:pPr>
            <a:r>
              <a:rPr lang="en-US" sz="1088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CREATIVE DESIGNER</a:t>
            </a:r>
            <a:endParaRPr lang="fr-FR" sz="952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27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CMYK LTD | Jan 2030 To Dec 2032</a:t>
            </a:r>
          </a:p>
          <a:p>
            <a:pPr marL="164108"/>
            <a:r>
              <a:rPr lang="en-US" sz="99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r>
              <a:rPr lang="en-US" sz="99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has been the industry's standard dummy </a:t>
            </a:r>
            <a:r>
              <a:rPr lang="en-US" sz="99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99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xt</a:t>
            </a:r>
            <a:r>
              <a:rPr lang="en-US" sz="997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ever since the 1500s Lorem Ipsum is simply dummy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72A8EA4-E6F0-459E-B45D-E057E9DED2F9}"/>
              </a:ext>
            </a:extLst>
          </p:cNvPr>
          <p:cNvGrpSpPr/>
          <p:nvPr/>
        </p:nvGrpSpPr>
        <p:grpSpPr>
          <a:xfrm>
            <a:off x="62279" y="7503092"/>
            <a:ext cx="2168872" cy="624396"/>
            <a:chOff x="62395" y="7824374"/>
            <a:chExt cx="2168872" cy="624396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B538B166-034B-4D8C-931B-88ABC820DDBD}"/>
                </a:ext>
              </a:extLst>
            </p:cNvPr>
            <p:cNvSpPr/>
            <p:nvPr/>
          </p:nvSpPr>
          <p:spPr>
            <a:xfrm>
              <a:off x="717174" y="7866369"/>
              <a:ext cx="151153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MA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B865569D-676E-41A8-8A98-4F003EBE5809}"/>
                </a:ext>
              </a:extLst>
            </p:cNvPr>
            <p:cNvSpPr/>
            <p:nvPr/>
          </p:nvSpPr>
          <p:spPr>
            <a:xfrm>
              <a:off x="717547" y="7866369"/>
              <a:ext cx="1492526" cy="72000"/>
            </a:xfrm>
            <a:prstGeom prst="rect">
              <a:avLst/>
            </a:prstGeom>
            <a:solidFill>
              <a:srgbClr val="24191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MA" dirty="0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3C9B75BB-0455-46D4-AB2D-B6D9E932E768}"/>
                </a:ext>
              </a:extLst>
            </p:cNvPr>
            <p:cNvSpPr/>
            <p:nvPr/>
          </p:nvSpPr>
          <p:spPr>
            <a:xfrm>
              <a:off x="719737" y="8090793"/>
              <a:ext cx="151153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MA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69BF3045-CAEC-43AE-8DD6-D45A9A33E19C}"/>
                </a:ext>
              </a:extLst>
            </p:cNvPr>
            <p:cNvSpPr/>
            <p:nvPr/>
          </p:nvSpPr>
          <p:spPr>
            <a:xfrm>
              <a:off x="719297" y="8090793"/>
              <a:ext cx="1288437" cy="72000"/>
            </a:xfrm>
            <a:prstGeom prst="rect">
              <a:avLst/>
            </a:prstGeom>
            <a:solidFill>
              <a:srgbClr val="24191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MA" dirty="0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431AF251-F2D8-488B-9E6B-76BF0AD00177}"/>
                </a:ext>
              </a:extLst>
            </p:cNvPr>
            <p:cNvSpPr/>
            <p:nvPr/>
          </p:nvSpPr>
          <p:spPr>
            <a:xfrm>
              <a:off x="717547" y="8315217"/>
              <a:ext cx="151153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MA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496C5274-B218-4A30-9224-73A80385BF99}"/>
                </a:ext>
              </a:extLst>
            </p:cNvPr>
            <p:cNvSpPr/>
            <p:nvPr/>
          </p:nvSpPr>
          <p:spPr>
            <a:xfrm>
              <a:off x="713603" y="8315217"/>
              <a:ext cx="975571" cy="72000"/>
            </a:xfrm>
            <a:prstGeom prst="rect">
              <a:avLst/>
            </a:prstGeom>
            <a:solidFill>
              <a:srgbClr val="24191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MA" dirty="0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51E4BFA5-3121-46C9-A4DD-138FC71487B5}"/>
                </a:ext>
              </a:extLst>
            </p:cNvPr>
            <p:cNvSpPr/>
            <p:nvPr/>
          </p:nvSpPr>
          <p:spPr>
            <a:xfrm>
              <a:off x="62395" y="7824374"/>
              <a:ext cx="809938" cy="62439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8226" tIns="39113" rIns="78226" bIns="39113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rtl="1">
                <a:lnSpc>
                  <a:spcPct val="107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ARABIC</a:t>
              </a:r>
              <a:endParaRPr lang="ar-MA" sz="7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Mothanna" panose="02000503000000000000" pitchFamily="2" charset="-78"/>
              </a:endParaRPr>
            </a:p>
            <a:p>
              <a:pPr rtl="1">
                <a:lnSpc>
                  <a:spcPct val="107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ENGLISH</a:t>
              </a:r>
              <a:endParaRPr lang="fr-FR" sz="7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rtl="1">
                <a:lnSpc>
                  <a:spcPct val="107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FRENCH</a:t>
              </a:r>
              <a:endParaRPr lang="fr-FR" sz="7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D03A7E3B-A7D1-433D-A356-5E213215647D}"/>
              </a:ext>
            </a:extLst>
          </p:cNvPr>
          <p:cNvGrpSpPr/>
          <p:nvPr/>
        </p:nvGrpSpPr>
        <p:grpSpPr>
          <a:xfrm>
            <a:off x="11009" y="4432400"/>
            <a:ext cx="2181064" cy="870425"/>
            <a:chOff x="50203" y="7784633"/>
            <a:chExt cx="2181064" cy="870425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06BEB0F7-37E6-4FD8-90B2-83CAB7F648DB}"/>
                </a:ext>
              </a:extLst>
            </p:cNvPr>
            <p:cNvSpPr/>
            <p:nvPr/>
          </p:nvSpPr>
          <p:spPr>
            <a:xfrm>
              <a:off x="717174" y="7866369"/>
              <a:ext cx="151153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MA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279D7AD4-997C-46EC-B6BD-908FABD05687}"/>
                </a:ext>
              </a:extLst>
            </p:cNvPr>
            <p:cNvSpPr/>
            <p:nvPr/>
          </p:nvSpPr>
          <p:spPr>
            <a:xfrm>
              <a:off x="717547" y="7866369"/>
              <a:ext cx="1492526" cy="72000"/>
            </a:xfrm>
            <a:prstGeom prst="rect">
              <a:avLst/>
            </a:prstGeom>
            <a:solidFill>
              <a:srgbClr val="24191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MA" dirty="0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FDC0745F-9415-4991-9FFC-347C5FA8A187}"/>
                </a:ext>
              </a:extLst>
            </p:cNvPr>
            <p:cNvSpPr/>
            <p:nvPr/>
          </p:nvSpPr>
          <p:spPr>
            <a:xfrm>
              <a:off x="719737" y="8090793"/>
              <a:ext cx="151153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MA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5C61A5BB-C6EC-4E59-ACA8-D2891BBC3889}"/>
                </a:ext>
              </a:extLst>
            </p:cNvPr>
            <p:cNvSpPr/>
            <p:nvPr/>
          </p:nvSpPr>
          <p:spPr>
            <a:xfrm>
              <a:off x="719297" y="8090793"/>
              <a:ext cx="1288437" cy="72000"/>
            </a:xfrm>
            <a:prstGeom prst="rect">
              <a:avLst/>
            </a:prstGeom>
            <a:solidFill>
              <a:srgbClr val="24191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MA" dirty="0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3755ED6B-9729-4F51-9BA2-36891F55E45C}"/>
                </a:ext>
              </a:extLst>
            </p:cNvPr>
            <p:cNvSpPr/>
            <p:nvPr/>
          </p:nvSpPr>
          <p:spPr>
            <a:xfrm>
              <a:off x="717547" y="8315217"/>
              <a:ext cx="151153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MA" dirty="0"/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89D5AEFE-F2D7-4638-8085-C8D9239636BC}"/>
                </a:ext>
              </a:extLst>
            </p:cNvPr>
            <p:cNvSpPr/>
            <p:nvPr/>
          </p:nvSpPr>
          <p:spPr>
            <a:xfrm>
              <a:off x="713603" y="8315217"/>
              <a:ext cx="975571" cy="72000"/>
            </a:xfrm>
            <a:prstGeom prst="rect">
              <a:avLst/>
            </a:prstGeom>
            <a:solidFill>
              <a:srgbClr val="24191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MA" dirty="0"/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FD8CC80F-3128-42FB-A3C4-9E1A7A5294F1}"/>
                </a:ext>
              </a:extLst>
            </p:cNvPr>
            <p:cNvSpPr/>
            <p:nvPr/>
          </p:nvSpPr>
          <p:spPr>
            <a:xfrm>
              <a:off x="50203" y="7784633"/>
              <a:ext cx="809938" cy="87042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8226" tIns="39113" rIns="78226" bIns="39113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rtl="1">
                <a:lnSpc>
                  <a:spcPct val="114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Mothanna" panose="02000503000000000000" pitchFamily="2" charset="-78"/>
                </a:rPr>
                <a:t>PHOTOSHOP</a:t>
              </a:r>
              <a:endParaRPr lang="ar-MA" sz="7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Mothanna" panose="02000503000000000000" pitchFamily="2" charset="-78"/>
              </a:endParaRPr>
            </a:p>
            <a:p>
              <a:pPr rtl="1">
                <a:lnSpc>
                  <a:spcPct val="114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Mothanna" panose="02000503000000000000" pitchFamily="2" charset="-78"/>
                </a:rPr>
                <a:t>ILLUSTATOR</a:t>
              </a:r>
              <a:endParaRPr lang="fr-FR" sz="7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rtl="1">
                <a:lnSpc>
                  <a:spcPct val="114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FR" sz="7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FLASH</a:t>
              </a:r>
            </a:p>
            <a:p>
              <a:pPr rtl="1">
                <a:lnSpc>
                  <a:spcPct val="114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Mothanna" panose="02000503000000000000" pitchFamily="2" charset="-78"/>
                </a:rPr>
                <a:t>MS OFFICE</a:t>
              </a: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757A37C2-969D-4BAB-B2EE-596D95CAB25D}"/>
                </a:ext>
              </a:extLst>
            </p:cNvPr>
            <p:cNvSpPr/>
            <p:nvPr/>
          </p:nvSpPr>
          <p:spPr>
            <a:xfrm>
              <a:off x="713603" y="8530708"/>
              <a:ext cx="151153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MA" dirty="0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881E4301-BD6E-4D01-AE57-46F06637A9A7}"/>
                </a:ext>
              </a:extLst>
            </p:cNvPr>
            <p:cNvSpPr/>
            <p:nvPr/>
          </p:nvSpPr>
          <p:spPr>
            <a:xfrm>
              <a:off x="709659" y="8530708"/>
              <a:ext cx="975571" cy="72000"/>
            </a:xfrm>
            <a:prstGeom prst="rect">
              <a:avLst/>
            </a:prstGeom>
            <a:solidFill>
              <a:srgbClr val="24191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MA" dirty="0"/>
            </a:p>
          </p:txBody>
        </p:sp>
      </p:grpSp>
      <p:sp>
        <p:nvSpPr>
          <p:cNvPr id="74" name="Rectangle 73">
            <a:extLst>
              <a:ext uri="{FF2B5EF4-FFF2-40B4-BE49-F238E27FC236}">
                <a16:creationId xmlns:a16="http://schemas.microsoft.com/office/drawing/2014/main" id="{9DB1A263-4539-469D-A653-02B25702121A}"/>
              </a:ext>
            </a:extLst>
          </p:cNvPr>
          <p:cNvSpPr/>
          <p:nvPr/>
        </p:nvSpPr>
        <p:spPr>
          <a:xfrm>
            <a:off x="93953" y="5547644"/>
            <a:ext cx="2124321" cy="324000"/>
          </a:xfrm>
          <a:prstGeom prst="rect">
            <a:avLst/>
          </a:prstGeom>
          <a:solidFill>
            <a:srgbClr val="241914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MA" sz="1369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PERSONAL SKILLS</a:t>
            </a:r>
            <a:endParaRPr lang="fr-FR" sz="1369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71920D2A-1923-4D11-ABA8-00BD998F199A}"/>
              </a:ext>
            </a:extLst>
          </p:cNvPr>
          <p:cNvGrpSpPr/>
          <p:nvPr/>
        </p:nvGrpSpPr>
        <p:grpSpPr>
          <a:xfrm>
            <a:off x="19050" y="5981630"/>
            <a:ext cx="2173023" cy="870425"/>
            <a:chOff x="58244" y="7798586"/>
            <a:chExt cx="2173023" cy="870425"/>
          </a:xfrm>
        </p:grpSpPr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6D934B67-1A32-43A7-B65A-19EC8C6C4F49}"/>
                </a:ext>
              </a:extLst>
            </p:cNvPr>
            <p:cNvSpPr/>
            <p:nvPr/>
          </p:nvSpPr>
          <p:spPr>
            <a:xfrm>
              <a:off x="717174" y="7866369"/>
              <a:ext cx="151153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MA"/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891ACFD5-D4E9-4260-8BD5-8CF65A2F50F8}"/>
                </a:ext>
              </a:extLst>
            </p:cNvPr>
            <p:cNvSpPr/>
            <p:nvPr/>
          </p:nvSpPr>
          <p:spPr>
            <a:xfrm>
              <a:off x="717547" y="7866369"/>
              <a:ext cx="1492526" cy="72000"/>
            </a:xfrm>
            <a:prstGeom prst="rect">
              <a:avLst/>
            </a:prstGeom>
            <a:solidFill>
              <a:srgbClr val="24191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MA" dirty="0"/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58E70B75-5817-4B76-8727-BDE760E4D18A}"/>
                </a:ext>
              </a:extLst>
            </p:cNvPr>
            <p:cNvSpPr/>
            <p:nvPr/>
          </p:nvSpPr>
          <p:spPr>
            <a:xfrm>
              <a:off x="719737" y="8090793"/>
              <a:ext cx="151153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MA"/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34CCBFD4-8476-41DE-B955-644FF10FB9C0}"/>
                </a:ext>
              </a:extLst>
            </p:cNvPr>
            <p:cNvSpPr/>
            <p:nvPr/>
          </p:nvSpPr>
          <p:spPr>
            <a:xfrm>
              <a:off x="719297" y="8090793"/>
              <a:ext cx="1288437" cy="72000"/>
            </a:xfrm>
            <a:prstGeom prst="rect">
              <a:avLst/>
            </a:prstGeom>
            <a:solidFill>
              <a:srgbClr val="24191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MA" dirty="0"/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2EFBF601-2630-4B22-821B-965DF807DA42}"/>
                </a:ext>
              </a:extLst>
            </p:cNvPr>
            <p:cNvSpPr/>
            <p:nvPr/>
          </p:nvSpPr>
          <p:spPr>
            <a:xfrm>
              <a:off x="717547" y="8315217"/>
              <a:ext cx="151153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MA" dirty="0"/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60C2F012-4C45-46AB-BDCC-B24669CAD474}"/>
                </a:ext>
              </a:extLst>
            </p:cNvPr>
            <p:cNvSpPr/>
            <p:nvPr/>
          </p:nvSpPr>
          <p:spPr>
            <a:xfrm>
              <a:off x="713603" y="8315217"/>
              <a:ext cx="975571" cy="72000"/>
            </a:xfrm>
            <a:prstGeom prst="rect">
              <a:avLst/>
            </a:prstGeom>
            <a:solidFill>
              <a:srgbClr val="24191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MA" dirty="0"/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1F8B55F2-6A23-4356-B376-3F00FCD2021C}"/>
                </a:ext>
              </a:extLst>
            </p:cNvPr>
            <p:cNvSpPr/>
            <p:nvPr/>
          </p:nvSpPr>
          <p:spPr>
            <a:xfrm>
              <a:off x="58244" y="7798586"/>
              <a:ext cx="809938" cy="87042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8226" tIns="39113" rIns="78226" bIns="39113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rtl="1">
                <a:lnSpc>
                  <a:spcPct val="114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Mothanna" panose="02000503000000000000" pitchFamily="2" charset="-78"/>
                </a:rPr>
                <a:t>CREATIVE</a:t>
              </a:r>
              <a:endParaRPr lang="ar-MA" sz="7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Mothanna" panose="02000503000000000000" pitchFamily="2" charset="-78"/>
              </a:endParaRPr>
            </a:p>
            <a:p>
              <a:pPr rtl="1">
                <a:lnSpc>
                  <a:spcPct val="114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Mothanna" panose="02000503000000000000" pitchFamily="2" charset="-78"/>
                </a:rPr>
                <a:t>CREATIVE</a:t>
              </a:r>
              <a:endParaRPr lang="fr-FR" sz="7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rtl="1">
                <a:lnSpc>
                  <a:spcPct val="114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FR" sz="7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CREATIVE</a:t>
              </a:r>
            </a:p>
            <a:p>
              <a:pPr rtl="1">
                <a:lnSpc>
                  <a:spcPct val="114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Mothanna" panose="02000503000000000000" pitchFamily="2" charset="-78"/>
                </a:rPr>
                <a:t>CREATIVE</a:t>
              </a: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FA4EE5AB-1715-492F-BEE4-388F0B057736}"/>
                </a:ext>
              </a:extLst>
            </p:cNvPr>
            <p:cNvSpPr/>
            <p:nvPr/>
          </p:nvSpPr>
          <p:spPr>
            <a:xfrm>
              <a:off x="713603" y="8530708"/>
              <a:ext cx="151153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MA" dirty="0"/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7037D6E6-F9A3-4218-BF54-F5066F8173C4}"/>
                </a:ext>
              </a:extLst>
            </p:cNvPr>
            <p:cNvSpPr/>
            <p:nvPr/>
          </p:nvSpPr>
          <p:spPr>
            <a:xfrm>
              <a:off x="709659" y="8530708"/>
              <a:ext cx="975571" cy="72000"/>
            </a:xfrm>
            <a:prstGeom prst="rect">
              <a:avLst/>
            </a:prstGeom>
            <a:solidFill>
              <a:srgbClr val="24191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MA" dirty="0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15711BA-4577-455D-BA2F-7687EA1A44E9}"/>
              </a:ext>
            </a:extLst>
          </p:cNvPr>
          <p:cNvGrpSpPr/>
          <p:nvPr/>
        </p:nvGrpSpPr>
        <p:grpSpPr>
          <a:xfrm>
            <a:off x="2353020" y="9307297"/>
            <a:ext cx="4430554" cy="507831"/>
            <a:chOff x="2353020" y="9166926"/>
            <a:chExt cx="4430554" cy="507831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923EFA51-6848-4B2D-8A51-15C8DC03FDD2}"/>
                </a:ext>
              </a:extLst>
            </p:cNvPr>
            <p:cNvSpPr/>
            <p:nvPr/>
          </p:nvSpPr>
          <p:spPr>
            <a:xfrm>
              <a:off x="2353020" y="9166926"/>
              <a:ext cx="2258342" cy="5078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05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BEST IDEA 2018</a:t>
              </a:r>
            </a:p>
            <a:p>
              <a:pPr marL="164108"/>
              <a:r>
                <a:rPr lang="en-US" sz="8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is simply dummy text of the printing and typesetting </a:t>
              </a:r>
              <a:r>
                <a:rPr lang="en-US" sz="8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indu</a:t>
              </a:r>
              <a:r>
                <a:rPr lang="en-US" sz="8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stry</a:t>
              </a:r>
              <a:r>
                <a:rPr lang="en-US" sz="8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2D24FDAF-C74D-468A-ADE2-178D4B0A272E}"/>
                </a:ext>
              </a:extLst>
            </p:cNvPr>
            <p:cNvSpPr/>
            <p:nvPr/>
          </p:nvSpPr>
          <p:spPr>
            <a:xfrm>
              <a:off x="4525232" y="9166926"/>
              <a:ext cx="2258342" cy="5078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05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BEST IDEA 2019</a:t>
              </a:r>
            </a:p>
            <a:p>
              <a:pPr marL="164108"/>
              <a:r>
                <a:rPr lang="en-US" sz="8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is simply dummy text of the printing and typesetting </a:t>
              </a:r>
              <a:r>
                <a:rPr lang="en-US" sz="8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indu</a:t>
              </a:r>
              <a:r>
                <a:rPr lang="en-US" sz="8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stry</a:t>
              </a:r>
              <a:r>
                <a:rPr lang="en-US" sz="8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1334329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1138</TotalTime>
  <Words>336</Words>
  <Application>Microsoft Office PowerPoint</Application>
  <PresentationFormat>A4 Paper (210x297 mm)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Mothanna</vt:lpstr>
      <vt:lpstr>Open Sans</vt:lpstr>
      <vt:lpstr>Symbol</vt:lpstr>
      <vt:lpstr>Wingdings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جميع الحقوق محفوظة لموقع  www.bestfreecv.com</dc:title>
  <dc:creator>YOUSSEF BAHLA</dc:creator>
  <cp:keywords>جميع الحقوق محفوظة لموقع  www.bestfreecv.com</cp:keywords>
  <cp:lastModifiedBy>YOUSSEF BAHLA</cp:lastModifiedBy>
  <cp:revision>151</cp:revision>
  <dcterms:created xsi:type="dcterms:W3CDTF">2015-07-03T12:55:42Z</dcterms:created>
  <dcterms:modified xsi:type="dcterms:W3CDTF">2020-06-08T11:05:23Z</dcterms:modified>
  <cp:category>جميع الحقوق محفوظة لموقع  www.bestfreecv.com</cp:category>
</cp:coreProperties>
</file>